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744" y="-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6DF3D-1F1C-B2BE-9935-ABA24C5BA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5D60B9-F438-B44D-26E6-0A146FE09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4681B-3F23-94C5-BFE9-EB782252C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44343-0977-6068-95AE-065C09560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F09DA-7D78-7DC3-ECF0-3B3EB294A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5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584F-A4D7-A738-61B0-9332F20E9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20F5D-C8BF-9FA2-F2AB-13B2C4CAF6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E6A36-EC38-6EC0-FF0B-DEB2643F9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C1D896-58F9-624E-CEB9-6705DB2F8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7820EE-E25F-0BAB-2385-525B2CC14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72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C0DF09-2EC4-0DC1-E62B-420AD2AB0A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EF776-85EF-CAAB-7E77-3DE9703EF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EC680-437E-D247-3208-5982C73D5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CDAA4-EEF6-C20E-0144-CAFFA6B8E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208033-67DF-1921-6BF7-DDB79546D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18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9A8EC-AD36-F001-2958-DF1A5CD43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456D2-AB2F-AAB4-81C2-B2C026B42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4CE4-4EE5-6E0D-DF7C-3D55685FD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119218-DD3C-2C72-E586-E2A304F0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D8130-4EAA-24D7-9AC3-2502ED0D8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330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2F504-D829-B194-B7E8-A12CD33DE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32104E-1FD2-B02B-C4B6-05DE92432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D9388-02BF-3C00-D1FF-BD4ED266E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DD17C-29A9-55F2-66AC-EA6AFDE2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57835-6C59-64D2-F499-7BA5B1C6B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542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FD1ED-DFDA-585E-B451-901C5FAFF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72DE8-2421-7C1E-E615-0104C49DB0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D400F-000E-348C-AD26-4859A9B01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46E18-902D-399E-FF3F-74B3C1800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2CCA19-9C90-17D3-C377-DCBF20978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5D571E-F20D-AF57-8B27-B9CAA8AB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4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43563-01B0-8E14-EAE9-B5D5C167C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50071-74AD-FD69-A600-060E22BC8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28F26F-2A21-3522-C3A2-9ACBF26222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763FCD-1B89-6A60-FAB6-2952296855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EC51A5-7919-DAA3-1745-8644941287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8C5EA-F19F-C3E8-E7FD-CC94C4646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673B1B-7E19-866E-5CDE-E73BF7DB5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754D5C-739D-250E-2E0C-93F96B6AA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10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FE91-776B-2FC3-C07E-F6E6694B9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0D6E86-0CE7-C11A-1F19-BD5B4AA6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993C31-9E78-3ACE-F426-9A1771733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6EF35F-E519-10A0-371D-3F8779CDC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2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DD16BB-27C0-1996-AC16-520E0436C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8108ED-6941-C4B6-7BC1-AEBCD0F85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7F8E44-2C80-F161-8E57-714C8C42A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12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78D40-6455-2E4D-3089-AB24D55FF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F4E45-6633-13D4-FC20-B4D47C330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1CA372-059C-E530-0656-7511DDFC0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0051C-97DC-9FF5-4AE0-70C07EB4D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5877B9-C8BE-4F97-55BE-B4F38A4A8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34A98-997B-C579-3911-7DF08CFA0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12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0BC71-B4C0-68C1-3FBD-0E3D95A44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BAF21-7A42-433B-FCD9-EBC1B784D0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89C1D1-9792-443C-9E4A-F08604D99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BA76B-B305-B9BA-61AF-CD7ECF04C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46582D-207E-0A2A-E99F-BEA6BCF42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6F4122-0A07-19CF-4FF4-ED1D0EB5D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48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9398B6-1552-6E2C-F5A0-991CC6BE37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AA2E5-A9C4-655A-C788-7CDFB702A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19B98-6C7F-4C29-DFB3-466688223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2AC6F-0FDE-4658-85B6-2C5D4A5084A8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60FD6-62D4-B1CC-760C-B9140906AB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76259-F7E5-1A47-2E95-654160296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58672-FE62-4894-B17E-843AD93D68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970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microsoft.com/office/2007/relationships/hdphoto" Target="../media/hdphoto5.wdp"/><Relationship Id="rId17" Type="http://schemas.microsoft.com/office/2007/relationships/hdphoto" Target="../media/hdphoto7.wdp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microsoft.com/office/2007/relationships/hdphoto" Target="../media/hdphoto2.wdp"/><Relationship Id="rId1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D04A221C-705C-9DFE-CC2E-DE071657962C}"/>
              </a:ext>
            </a:extLst>
          </p:cNvPr>
          <p:cNvGrpSpPr/>
          <p:nvPr/>
        </p:nvGrpSpPr>
        <p:grpSpPr>
          <a:xfrm>
            <a:off x="363794" y="-2445798"/>
            <a:ext cx="11464412" cy="11749596"/>
            <a:chOff x="2458065" y="-299430"/>
            <a:chExt cx="7275870" cy="7456860"/>
          </a:xfrm>
          <a:scene3d>
            <a:camera prst="isometricOffAxis1Top">
              <a:rot lat="18664796" lon="19558758" rev="2510697"/>
            </a:camera>
            <a:lightRig rig="threePt" dir="t"/>
          </a:scene3d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4180CB5-4BB4-20A0-D99B-EC8DD0CD70E2}"/>
                </a:ext>
              </a:extLst>
            </p:cNvPr>
            <p:cNvSpPr/>
            <p:nvPr/>
          </p:nvSpPr>
          <p:spPr>
            <a:xfrm>
              <a:off x="5124701" y="2433540"/>
              <a:ext cx="1942598" cy="199092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39A411C-979E-B8E1-F5CE-B2C19D06BC05}"/>
                </a:ext>
              </a:extLst>
            </p:cNvPr>
            <p:cNvSpPr/>
            <p:nvPr/>
          </p:nvSpPr>
          <p:spPr>
            <a:xfrm>
              <a:off x="2458065" y="-299430"/>
              <a:ext cx="7275870" cy="745686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1781A64-EB8B-408A-0685-5F15EC7011A4}"/>
                </a:ext>
              </a:extLst>
            </p:cNvPr>
            <p:cNvSpPr/>
            <p:nvPr/>
          </p:nvSpPr>
          <p:spPr>
            <a:xfrm>
              <a:off x="2866482" y="119146"/>
              <a:ext cx="6459036" cy="661970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AC4B95-1060-153B-AED3-593198C9BA16}"/>
                </a:ext>
              </a:extLst>
            </p:cNvPr>
            <p:cNvSpPr/>
            <p:nvPr/>
          </p:nvSpPr>
          <p:spPr>
            <a:xfrm>
              <a:off x="3237082" y="498965"/>
              <a:ext cx="5717836" cy="586007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AAED2B53-1A52-4CDC-D7D2-CD5556311241}"/>
                </a:ext>
              </a:extLst>
            </p:cNvPr>
            <p:cNvSpPr/>
            <p:nvPr/>
          </p:nvSpPr>
          <p:spPr>
            <a:xfrm>
              <a:off x="3584993" y="855531"/>
              <a:ext cx="5022014" cy="514693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9A6FCEB-209A-A4B9-1160-A004378DFBA8}"/>
                </a:ext>
              </a:extLst>
            </p:cNvPr>
            <p:cNvSpPr/>
            <p:nvPr/>
          </p:nvSpPr>
          <p:spPr>
            <a:xfrm>
              <a:off x="3979871" y="1260231"/>
              <a:ext cx="4232258" cy="4337538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8F84181-BD7A-F234-A179-B03B7EFA0D6B}"/>
                </a:ext>
              </a:extLst>
            </p:cNvPr>
            <p:cNvSpPr/>
            <p:nvPr/>
          </p:nvSpPr>
          <p:spPr>
            <a:xfrm>
              <a:off x="4370995" y="1661085"/>
              <a:ext cx="3450010" cy="353583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8A8EEF6-8AA7-8A22-7118-CCA785B8DF49}"/>
                </a:ext>
              </a:extLst>
            </p:cNvPr>
            <p:cNvSpPr/>
            <p:nvPr/>
          </p:nvSpPr>
          <p:spPr>
            <a:xfrm>
              <a:off x="4717840" y="2016558"/>
              <a:ext cx="2756320" cy="282488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39C0D19E-58FF-A3BD-B563-A01F326E2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27" b="98487" l="1667" r="98333">
                        <a14:foregroundMark x1="36905" y1="23050" x2="40000" y2="43888"/>
                        <a14:foregroundMark x1="40000" y1="43888" x2="60714" y2="34575"/>
                        <a14:foregroundMark x1="60714" y1="34575" x2="53452" y2="41676"/>
                        <a14:foregroundMark x1="53452" y1="41676" x2="50000" y2="31781"/>
                        <a14:foregroundMark x1="50000" y1="31781" x2="56071" y2="20838"/>
                        <a14:foregroundMark x1="56071" y1="20838" x2="53214" y2="30966"/>
                        <a14:foregroundMark x1="53214" y1="30966" x2="46786" y2="35856"/>
                        <a14:foregroundMark x1="46786" y1="35856" x2="42024" y2="37485"/>
                        <a14:foregroundMark x1="55952" y1="2794" x2="85476" y2="31199"/>
                        <a14:foregroundMark x1="85476" y1="31199" x2="91190" y2="45984"/>
                        <a14:foregroundMark x1="91190" y1="45984" x2="87976" y2="62282"/>
                        <a14:foregroundMark x1="87976" y1="62282" x2="73690" y2="84168"/>
                        <a14:foregroundMark x1="73690" y1="84168" x2="32500" y2="86496"/>
                        <a14:foregroundMark x1="32500" y1="86496" x2="15357" y2="80442"/>
                        <a14:foregroundMark x1="15357" y1="80442" x2="7143" y2="71362"/>
                        <a14:foregroundMark x1="7143" y1="71362" x2="2619" y2="58207"/>
                        <a14:foregroundMark x1="2619" y1="58207" x2="4762" y2="31548"/>
                        <a14:foregroundMark x1="4762" y1="31548" x2="16886" y2="14434"/>
                        <a14:foregroundMark x1="19812" y1="11688" x2="36786" y2="5006"/>
                        <a14:foregroundMark x1="36786" y1="5006" x2="55714" y2="3027"/>
                        <a14:foregroundMark x1="19643" y1="12224" x2="20595" y2="11641"/>
                        <a14:foregroundMark x1="20833" y1="11525" x2="18333" y2="13388"/>
                        <a14:foregroundMark x1="6667" y1="73108" x2="1667" y2="54598"/>
                        <a14:foregroundMark x1="1667" y1="54598" x2="2262" y2="45984"/>
                        <a14:foregroundMark x1="70000" y1="6054" x2="85238" y2="15949"/>
                        <a14:foregroundMark x1="85238" y1="15949" x2="92976" y2="25960"/>
                        <a14:foregroundMark x1="27738" y1="93132" x2="53333" y2="98603"/>
                        <a14:foregroundMark x1="53333" y1="98603" x2="54405" y2="98370"/>
                        <a14:foregroundMark x1="95000" y1="70431" x2="98333" y2="53434"/>
                        <a14:backgroundMark x1="17691" y1="12809" x2="16786" y2="13271"/>
                        <a14:backgroundMark x1="17848" y1="12951" x2="16310" y2="13853"/>
                        <a14:backgroundMark x1="99762" y1="47381" x2="99881" y2="532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5429198" y="3987800"/>
            <a:ext cx="475779" cy="48654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6AEA786-591E-2C14-D25E-EAE707F18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540518" y="3304424"/>
            <a:ext cx="823177" cy="82317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3C79845-69B7-95D1-153F-CD9237C8A1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641" b="92821" l="10000" r="90000">
                        <a14:foregroundMark x1="32642" y1="10513" x2="60377" y2="8462"/>
                        <a14:foregroundMark x1="60377" y1="8462" x2="64717" y2="9744"/>
                        <a14:foregroundMark x1="43585" y1="6154" x2="54528" y2="5897"/>
                        <a14:foregroundMark x1="54528" y1="5897" x2="56415" y2="5897"/>
                        <a14:foregroundMark x1="35283" y1="90256" x2="49245" y2="92821"/>
                        <a14:foregroundMark x1="49245" y1="92821" x2="65094" y2="905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571" y="4262530"/>
            <a:ext cx="823177" cy="60573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2933A4-DA1A-2AC1-7A7C-C952DF335E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860" y="3304424"/>
            <a:ext cx="683376" cy="6833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7F55478-7C35-DE1F-35A0-5D27DCFE7F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17344" y1="30312" x2="15313" y2="31563"/>
                        <a14:foregroundMark x1="15313" y1="32188" x2="14375" y2="3546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9814" y="4741256"/>
            <a:ext cx="1826587" cy="1826587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EC00BFE-37E7-0EEE-9A30-DE4FC8D71C0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>
                        <a14:foregroundMark x1="40313" y1="11250" x2="58594" y2="11563"/>
                        <a14:foregroundMark x1="89219" y1="42656" x2="88281" y2="56094"/>
                        <a14:foregroundMark x1="89219" y1="41406" x2="87344" y2="54844"/>
                        <a14:foregroundMark x1="88125" y1="42969" x2="88125" y2="56875"/>
                        <a14:foregroundMark x1="88125" y1="58125" x2="89063" y2="39844"/>
                        <a14:foregroundMark x1="89063" y1="39844" x2="89063" y2="5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0827" y="4127601"/>
            <a:ext cx="1056667" cy="1056667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3A07190-715A-741B-ED7F-0949315ABF5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972" b="89988" l="7065" r="94671">
                        <a14:foregroundMark x1="18329" y1="50545" x2="9205" y2="63827"/>
                        <a14:foregroundMark x1="9205" y1="63827" x2="6581" y2="70287"/>
                        <a14:foregroundMark x1="6581" y1="70287" x2="7105" y2="77271"/>
                        <a14:foregroundMark x1="7105" y1="77271" x2="14776" y2="78765"/>
                        <a14:foregroundMark x1="14776" y1="78765" x2="15906" y2="61607"/>
                        <a14:foregroundMark x1="15906" y1="61607" x2="19055" y2="55551"/>
                        <a14:foregroundMark x1="82303" y1="39469" x2="79168" y2="64312"/>
                        <a14:foregroundMark x1="82398" y1="38716" x2="82314" y2="39383"/>
                        <a14:foregroundMark x1="79168" y1="64312" x2="77073" y2="67287"/>
                        <a14:foregroundMark x1="74747" y1="69951" x2="77594" y2="47679"/>
                        <a14:foregroundMark x1="77594" y1="47679" x2="81348" y2="40048"/>
                        <a14:foregroundMark x1="81348" y1="40048" x2="81833" y2="39806"/>
                        <a14:foregroundMark x1="88575" y1="11788" x2="94671" y2="16795"/>
                        <a14:foregroundMark x1="94671" y1="16795" x2="89342" y2="28099"/>
                        <a14:foregroundMark x1="82761" y1="38878" x2="81833" y2="56520"/>
                        <a14:foregroundMark x1="81833" y1="56520" x2="80016" y2="62778"/>
                        <a14:foregroundMark x1="82761" y1="40371" x2="83851" y2="50182"/>
                        <a14:foregroundMark x1="83851" y1="50182" x2="80379" y2="61486"/>
                        <a14:foregroundMark x1="83690" y1="53694" x2="81510" y2="60597"/>
                        <a14:foregroundMark x1="81510" y1="60597" x2="80743" y2="61486"/>
                        <a14:backgroundMark x1="83623" y1="56187" x2="83650" y2="56924"/>
                        <a14:backgroundMark x1="83004" y1="39443" x2="83037" y2="40341"/>
                        <a14:backgroundMark x1="82111" y1="61026" x2="81106" y2="63706"/>
                        <a14:backgroundMark x1="83650" y1="56924" x2="82194" y2="60806"/>
                        <a14:backgroundMark x1="81106" y1="63706" x2="72224" y2="7388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3841" y="4416204"/>
            <a:ext cx="1257467" cy="125746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C12B191-6980-9D2E-3742-3F015C4667D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548" y="5730749"/>
            <a:ext cx="1097085" cy="1097085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D95D857-10E9-5268-6E4C-038B26C4AED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8600" b="90500" l="9800" r="90000">
                        <a14:foregroundMark x1="50100" y1="66200" x2="53100" y2="70500"/>
                        <a14:foregroundMark x1="37600" y1="90200" x2="54700" y2="90500"/>
                        <a14:foregroundMark x1="54700" y1="90500" x2="62200" y2="89000"/>
                        <a14:foregroundMark x1="89800" y1="38400" x2="90000" y2="61200"/>
                        <a14:foregroundMark x1="10200" y1="61100" x2="10300" y2="38800"/>
                        <a14:foregroundMark x1="11200" y1="41500" x2="11700" y2="59300"/>
                        <a14:foregroundMark x1="11700" y1="59300" x2="11700" y2="59300"/>
                        <a14:foregroundMark x1="11200" y1="40800" x2="9800" y2="43000"/>
                        <a14:foregroundMark x1="39500" y1="10200" x2="55600" y2="8600"/>
                        <a14:foregroundMark x1="55600" y1="8600" x2="59800" y2="9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333" y="1469545"/>
            <a:ext cx="2697332" cy="269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62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097 0.00602 L 0.04805 0.00671 L 0.06003 0.00509 L 0.07253 0.00185 C 0.07383 0.00139 0.075 0.00139 0.07618 0.00092 C 0.07683 0.00092 0.07735 0.00046 0.078 0.00046 C 0.0793 1.85185E-6 0.0806 1.85185E-6 0.0819 -0.00046 C 0.08308 -0.00093 0.08347 -0.00139 0.08477 -0.00185 C 0.08477 -0.00185 0.08503 -0.00185 0.08503 -0.00185 L 0.08503 -0.00185 L 0.09727 -0.00648 L 0.10899 -0.01482 L 0.12487 -0.02685 L 0.13894 -0.04398 L 0.14597 -0.05371 L 0.15274 -0.06852 L 0.15977 -0.08935 L 0.16289 -0.11065 L 0.16159 -0.12454 L 0.15847 -0.14491 L 0.15118 -0.16621 L 0.13946 -0.18658 L 0.12852 -0.20093 L 0.11784 -0.2088 L 0.1069 -0.21852 L 0.09519 -0.22593 L 0.08269 -0.23241 L 0.06914 -0.23796 L 0.04961 -0.24213 L 0.03164 -0.24259 L 0.01289 -0.23982 L -0.01523 -0.23241 L -0.04075 -0.21898 L -0.0681 -0.19213 L -0.08242 -0.16759 L -0.09023 -0.13658 L -0.09062 -0.10926 L -0.08554 -0.08426 L -0.07747 -0.06204 L -0.07435 -0.05602 C -0.07005 -0.0507 -0.07187 -0.05185 -0.06914 -0.05046 C -0.06731 -0.04699 -0.06849 -0.04884 -0.06575 -0.04537 L -0.06445 -0.04398 C -0.06302 -0.04028 -0.06445 -0.04352 -0.06263 -0.04074 C -0.05872 -0.03496 -0.06367 -0.0419 -0.06054 -0.03658 C -0.06028 -0.03588 -0.05989 -0.03542 -0.0595 -0.03519 C -0.05885 -0.03426 -0.0582 -0.0338 -0.05742 -0.03287 C -0.05716 -0.03241 -0.05703 -0.03148 -0.05664 -0.03102 C -0.05546 -0.0294 -0.05429 -0.02755 -0.05273 -0.02685 C -0.05247 -0.02639 -0.05208 -0.02616 -0.05169 -0.02593 C -0.05104 -0.0257 -0.05026 -0.0257 -0.04961 -0.02546 C -0.04908 -0.02523 -0.04856 -0.025 -0.04804 -0.02454 C -0.04622 -0.01968 -0.04869 -0.0257 -0.0457 -0.0213 C -0.04544 -0.0206 -0.04531 -0.01968 -0.04492 -0.01898 C -0.0444 -0.01806 -0.04296 -0.01713 -0.04231 -0.01621 C -0.04179 -0.01597 -0.04153 -0.01528 -0.04101 -0.01482 C -0.04062 -0.01459 -0.0401 -0.01435 -0.03945 -0.01435 C -0.03737 -0.01343 -0.03606 -0.01343 -0.03372 -0.01296 C -0.0332 -0.0125 -0.03268 -0.01181 -0.03216 -0.01158 C -0.03073 -0.01042 -0.0289 -0.00926 -0.02747 -0.0088 C -0.02656 -0.00834 -0.02565 -0.00834 -0.02461 -0.00787 C -0.02369 -0.00718 -0.02174 -0.00509 -0.0207 -0.00509 L -0.01914 -0.00509 L -0.01914 -0.00741 " pathEditMode="relative" ptsTypes="AAAAAA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239 0.04768 L 0.03385 0.0662 L 0.04844 0.08194 L 0.06614 0.09676 C 0.06797 0.09768 0.06992 0.09861 0.07187 0.09954 C 0.07305 0.1 0.07474 0.10023 0.07604 0.10139 C 0.07656 0.10185 0.07695 0.10254 0.0776 0.10324 C 0.08021 0.10579 0.0789 0.1037 0.08021 0.10602 L 0.08021 0.10625 L 0.10208 0.11898 L 0.12396 0.12639 L 0.14792 0.13194 L 0.16927 0.13472 L 0.18646 0.13472 C 0.18828 0.13426 0.19023 0.13379 0.19219 0.13379 C 0.19596 0.13333 0.20364 0.13287 0.20364 0.1331 L 0.20364 0.13287 L 0.22448 0.12731 C 0.2293 0.12616 0.23099 0.12592 0.23489 0.12454 C 0.23555 0.12407 0.2362 0.12384 0.23698 0.12361 C 0.23802 0.12268 0.23932 0.12106 0.24062 0.12083 C 0.2414 0.1206 0.24232 0.12083 0.24323 0.12083 L 0.24323 0.12106 C 0.247 0.12037 0.25078 0.1206 0.25469 0.11991 C 0.25638 0.11944 0.25716 0.1169 0.25833 0.11528 C 0.25898 0.11412 0.25963 0.11319 0.26042 0.1125 C 0.26081 0.1118 0.26146 0.1118 0.26198 0.11157 C 0.26562 0.10856 0.26224 0.11018 0.26667 0.10879 L 0.26667 0.10903 L 0.28385 0.09954 L 0.3026 0.08287 L 0.31458 0.06713 C 0.31471 0.06666 0.32292 0.05764 0.325 0.05416 C 0.32552 0.05301 0.32591 0.05139 0.32656 0.05046 C 0.32695 0.04954 0.3276 0.04907 0.32812 0.04861 C 0.32825 0.04815 0.32838 0.04791 0.32864 0.04768 L 0.32864 0.04791 L 0.34062 0.02176 L 0.35052 -0.01343 L 0.3526 -0.03843 L 0.35156 -0.06435 L 0.3401 -0.10417 L 0.32448 -0.13472 L 0.29948 -0.16621 L 0.26406 -0.19213 L 0.23698 -0.20509 L 0.21927 -0.2125 L 0.19375 -0.21621 L 0.15781 -0.21713 L 0.12812 -0.21435 L 0.11094 -0.20695 L 0.09948 -0.20324 L 0.07344 -0.18935 L 0.0526 -0.17361 L 0.03177 -0.15417 L 0.01823 -0.13195 L 0.00573 -0.10972 L 1.45833E-6 -0.0875 L -0.00469 -0.05972 L 1.45833E-6 -0.05509 " pathEditMode="relative" rAng="0" ptsTypes="AAAAAAAAAAAAAAAAAAAAAAAAAAAAAAAAAAAAAAAAAAAAAAAAAAAAAAAAAAAA">
                                      <p:cBhvr>
                                        <p:cTn id="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56" y="-888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0.00023 L -3.75E-6 0.00162 C 0.00183 0.00162 0.00443 0.00278 0.00638 0.00463 C 0.00704 0.00463 0.00704 0.00671 0.00704 0.00764 L 0.01016 0.00764 C 0.01094 0.0081 0.01107 0.0081 0.01211 0.00995 C 0.01394 0.01088 0.01654 0.01088 0.01849 0.0125 L 0.02084 0.0125 C 0.02214 0.0132 0.02318 0.01458 0.02461 0.01458 C 0.02539 0.0162 0.02683 0.0162 0.02826 0.01644 C 0.02917 0.01644 0.02969 0.01829 0.03021 0.01829 C 0.03138 0.01852 0.03386 0.01968 0.03516 0.01968 L 0.04089 0.01968 L 0.06654 0.03426 C 0.06745 0.03426 0.0698 0.03426 0.07136 0.03519 L 0.07878 0.0382 C 0.08047 0.0382 0.08151 0.03912 0.08269 0.03912 C 0.08386 0.03912 0.08477 0.03912 0.08607 0.04236 C 0.08685 0.04236 0.08737 0.04329 0.08842 0.04329 L 0.10026 0.04329 L 0.10026 0.04329 C 0.11211 0.0456 0.12396 0.05139 0.13581 0.0537 C 0.14414 0.05139 0.15274 0.05463 0.1612 0.05185 C 0.16511 0.05093 0.1694 0.0537 0.1737 0.05394 L 0.18646 0.05301 C 0.18737 0.05208 0.18829 0.05 0.18933 0.05 C 0.18933 0.05602 0.18998 0.04722 0.18998 0.05347 C 0.19401 0.05139 0.19636 0.05347 0.20052 0.05139 C 0.20131 0.05139 0.20222 0.05046 0.20313 0.05046 C 0.20443 0.04838 0.20651 0.04329 0.2073 0.04329 C 0.20951 0.04028 0.21302 0.04792 0.21472 0.04792 C 0.21537 0.0463 0.21641 0.03912 0.21719 0.0375 C 0.21927 0.0463 0.22136 0.03704 0.22344 0.04537 C 0.2323 0.04954 0.23542 0.03056 0.24454 0.03426 C 0.24662 0.0331 0.24805 0.03704 0.25026 0.03611 C 0.25079 0.03611 0.25521 0.03519 0.25547 0.03519 C 0.25821 0.03426 0.25782 0.03264 0.26081 0.03171 C 0.26133 0.03171 0.26107 0.03264 0.26198 0.03079 C 0.26237 0.03079 0.26355 0.02593 0.26446 0.02546 C 0.2668 0.02454 0.2694 0.02755 0.27032 0.02454 C 0.27032 0.025 0.27058 0.0162 0.27058 0.01644 C 0.27839 0.01042 0.27852 0.01713 0.28607 0.01088 C 0.29245 0.0037 0.2961 0.0007 0.30287 -0.00694 C 0.30743 0.0044 0.31511 -0.02361 0.31927 -0.01273 C 0.325 -0.02731 0.32136 -0.01273 0.32696 -0.02731 C 0.328 -0.03148 0.33047 -0.03449 0.33138 -0.03912 C 0.33308 -0.04444 0.34922 -0.06435 0.34922 -0.06412 C 0.35039 -0.07407 0.3586 -0.07801 0.35847 -0.09028 C 0.35847 -0.09722 0.36407 -0.10301 0.36667 -0.11227 C 0.36901 -0.12176 0.37435 -0.14583 0.37435 -0.1456 C 0.37253 -0.15903 0.36875 -0.20579 0.36745 -0.21805 C 0.33737 -0.30833 0.30065 -0.32315 0.28529 -0.33935 C 0.22357 -0.37361 0.2224 -0.3912 0.15482 -0.38935 C 0.08685 -0.3875 -0.01927 -0.38218 -0.06523 -0.23518 C -0.10156 -0.0993 -0.03737 -0.08727 -0.04609 -0.04329 " pathEditMode="relative" rAng="0" ptsTypes="AAAAAAAAAAAAAAAAAAAAAAAAAAAAAAAAAAAAAAAAAAAAAAAAAAAAAAA">
                                      <p:cBhvr>
                                        <p:cTn id="10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96" y="-1675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5301 L 0.01237 0.0794 C 0.01367 0.0831 0.01472 0.08681 0.01615 0.09005 C 0.0168 0.09167 0.02057 0.09468 0.02136 0.09537 C 0.02253 0.09861 0.02318 0.1007 0.025 0.10324 C 0.02526 0.10348 0.02552 0.10324 0.02578 0.10324 L 0.02578 0.10348 L 0.04063 0.12709 L 0.05547 0.14422 L 0.0711 0.16135 L 0.08373 0.17199 L 0.09857 0.18635 L 0.11862 0.19838 L 0.14453 0.21412 C 0.14766 0.21459 0.1543 0.21505 0.15794 0.2169 C 0.15951 0.21736 0.16237 0.21945 0.16237 0.21968 C 0.16693 0.22547 0.16406 0.22338 0.17136 0.22338 L 0.17136 0.22361 L 0.19284 0.22871 L 0.21654 0.23403 L 0.2388 0.23912 L 0.2612 0.23912 L 0.28711 0.23912 L 0.31237 0.23264 L 0.3332 0.2301 L 0.35847 0.22338 L 0.3836 0.21158 L 0.403 0.20093 C 0.40586 0.19954 0.40886 0.19838 0.41185 0.19699 C 0.41341 0.1963 0.41628 0.19445 0.41628 0.19468 C 0.41706 0.19352 0.41771 0.19236 0.41849 0.19167 C 0.41927 0.19098 0.42018 0.19121 0.42084 0.19028 C 0.42097 0.19005 0.42084 0.18959 0.42084 0.18912 L 0.42084 0.18935 L 0.44531 0.17199 L 0.46979 0.14676 L 0.49284 0.12037 L 0.51133 0.08866 L 0.52396 0.05973 L 0.53516 0.01482 L 0.53815 -0.03264 L 0.53294 -0.07106 L 0.52396 -0.10532 L 0.51068 -0.14236 L 0.49284 -0.17546 L 0.46979 -0.20578 L 0.42305 -0.24791 L 0.39922 -0.26111 L 0.36133 -0.28102 L 0.32722 -0.29421 L 0.27969 -0.30347 L 0.2418 -0.30463 L 0.21211 -0.29815 L 0.175 -0.28889 L 0.13268 -0.2743 L 0.09779 -0.25324 L 0.06589 -0.2294 L 0.03399 -0.19514 L 0.01172 -0.14629 L -0.00026 -0.11203 L -0.01055 -0.05254 L -0.00989 -0.01944 L -0.00469 0.01343 L 0.0013 0.05301 Z " pathEditMode="relative" rAng="0" ptsTypes="AAAAAAAAAAAAAAAAAAAAAAAAAAAAAAAAAAAAAAAAAAAAAAAAAAAAAAAAAAAAAAAA">
                                      <p:cBhvr>
                                        <p:cTn id="12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50" y="-858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185 -0.00417 L 0.09414 -0.00973 C 0.09831 -0.01111 0.10234 -0.01273 0.10664 -0.01343 C 0.11211 -0.01459 0.11771 -0.01459 0.12331 -0.01528 C 0.12643 -0.01574 0.12956 -0.01667 0.13268 -0.01713 C 0.13373 -0.01852 0.13464 -0.02014 0.13581 -0.02084 C 0.13919 -0.02361 0.14141 -0.02269 0.14518 -0.02269 L 0.14518 -0.02269 L 0.1931 -0.03935 L 0.22748 -0.06158 L 0.25768 -0.08935 L 0.29518 -0.13195 L 0.32123 -0.17824 L 0.3431 -0.2338 C 0.34518 -0.2456 0.34714 -0.25741 0.34935 -0.26898 C 0.34987 -0.27223 0.35065 -0.27547 0.35143 -0.27824 C 0.35195 -0.28033 0.35287 -0.28195 0.35352 -0.2838 C 0.35417 -0.28866 0.35521 -0.29584 0.3556 -0.30047 C 0.35573 -0.30232 0.3556 -0.30417 0.3556 -0.30602 L 0.3556 -0.30602 C 0.35716 -0.33565 0.35664 -0.31968 0.35664 -0.35417 L 0.35664 -0.35417 C 0.3556 -0.35926 0.3543 -0.36412 0.35352 -0.36898 C 0.35274 -0.37408 0.35195 -0.38866 0.35143 -0.39306 C 0.35091 -0.39699 0.35143 -0.40301 0.34935 -0.40417 C 0.34583 -0.40625 0.34623 -0.40417 0.34623 -0.40787 L 0.34623 -0.40787 L 0.32435 -0.46158 L 0.2931 -0.50787 L 0.2556 -0.55417 L 0.19935 -0.59676 L 0.14414 -0.62639 L 0.08581 -0.64306 L 0.01068 -0.64861 L -0.06016 -0.6338 L -0.11328 -0.61528 L -0.17682 -0.57824 L -0.22891 -0.52824 L -0.26328 -0.47639 L -0.28307 -0.40973 L -0.29557 -0.35047 C -0.29687 -0.32894 -0.29713 -0.3338 -0.29557 -0.30787 C -0.29544 -0.30556 -0.29453 -0.30047 -0.29453 -0.30047 L -0.29453 -0.30047 L -0.27995 -0.23195 L -0.25807 -0.18935 L -0.22474 -0.13195 L -0.19661 -0.09861 L -0.16328 -0.07084 L -0.12995 -0.04861 L -0.09661 -0.03195 L -0.06745 -0.01898 C -0.06354 -0.01852 -0.05976 -0.01806 -0.05599 -0.01713 C -0.05417 -0.0169 -0.05247 -0.01598 -0.05078 -0.01528 C -0.0487 -0.01482 -0.04661 -0.01412 -0.04453 -0.01343 C -0.04271 -0.01297 -0.04101 -0.01204 -0.03932 -0.01158 C -0.03828 -0.01158 -0.03724 -0.01158 -0.0362 -0.01158 L -0.0362 -0.01158 L 0.01068 -0.00047 L 0.04414 0.00324 L 0.06185 -0.00417 Z " pathEditMode="relative" ptsTypes="AAAAAAAAAAAAAAAAAAAAAAAAAAAAAAAAAAAAAAAAAAAAAAAAAAAAAAAAAAAAA">
                                      <p:cBhvr>
                                        <p:cTn id="14" dur="6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07 C 0.12071 0.15301 0.51303 0.24444 0.6379 -0.13565 C 0.69428 -0.3331 0.56836 -0.4882 0.42826 -0.58357 C -0.06041 -0.67361 -0.08125 -0.30023 -0.09244 -0.28009 C -0.0944 -0.06991 -0.02343 -0.05209 -0.00013 -0.0007 Z " pathEditMode="relative" rAng="0" ptsTypes="AAAAA">
                                      <p:cBhvr>
                                        <p:cTn id="16" dur="6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69" y="-23194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748 0.01527 L 0.04883 0.04907 C 0.0517 0.05625 0.05417 0.06365 0.05716 0.07013 C 0.05886 0.07361 0.06511 0.078 0.0668 0.0787 C 0.06784 0.07916 0.06914 0.0787 0.07032 0.0787 L 0.07032 0.0787 L 0.09532 0.10416 C 0.09974 0.10694 0.1043 0.10879 0.10847 0.1125 C 0.11042 0.11435 0.11146 0.11851 0.11315 0.12106 C 0.11472 0.12337 0.11615 0.12592 0.11797 0.12731 C 0.12591 0.13449 0.12058 0.12592 0.12383 0.13171 L 0.12383 0.13171 C 0.12982 0.13263 0.13685 0.13356 0.14297 0.13587 C 0.14414 0.13634 0.14532 0.13726 0.14649 0.13796 C 0.14792 0.14583 0.14714 0.14236 0.14883 0.14861 L 0.14883 0.14861 L 0.17748 0.1655 L 0.20964 0.18449 C 0.21315 0.18518 0.2168 0.18564 0.22032 0.18657 C 0.22188 0.18703 0.22344 0.18819 0.225 0.18888 C 0.22709 0.18958 0.22904 0.19027 0.23099 0.19097 C 0.23256 0.19236 0.23412 0.19398 0.23581 0.19513 C 0.23698 0.19606 0.23828 0.19629 0.23933 0.19722 C 0.24453 0.20185 0.24115 0.20138 0.24414 0.20138 L 0.24414 0.20138 C 0.25 0.20208 0.25599 0.20254 0.26198 0.2037 C 0.26368 0.20393 0.27292 0.20694 0.275 0.20787 C 0.27631 0.20833 0.27748 0.20949 0.27865 0.20995 C 0.28216 0.21157 0.28581 0.21273 0.28933 0.21412 L 0.28933 0.21412 C 0.30183 0.21666 0.30222 0.21689 0.31667 0.21851 C 0.31836 0.21851 0.31993 0.21851 0.32149 0.21851 L 0.32149 0.21851 C 0.32539 0.21921 0.32943 0.22013 0.33334 0.2206 C 0.35886 0.22268 0.35964 0.22268 0.375 0.22268 L 0.375 0.22268 C 0.39818 0.23773 0.38347 0.23101 0.42032 0.23101 L 0.42032 0.23101 L 0.47149 0.22685 C 0.48138 0.22546 0.49141 0.225 0.50118 0.22268 C 0.503 0.22222 0.5043 0.21944 0.50599 0.21851 C 0.50795 0.21736 0.51003 0.21712 0.51198 0.2162 C 0.51315 0.21574 0.51433 0.21435 0.5155 0.21412 C 0.5211 0.21296 0.52657 0.21273 0.53216 0.21203 L 0.53815 0.20995 L 0.53815 0.20995 C 0.54453 0.20925 0.55091 0.20925 0.55716 0.20787 C 0.56693 0.20555 0.56394 0.203 0.57266 0.19722 C 0.57461 0.19606 0.57657 0.19583 0.57865 0.19513 C 0.5806 0.19375 0.58256 0.19189 0.58451 0.19097 C 0.59479 0.18541 0.58724 0.19166 0.59284 0.18657 L 0.59284 0.18657 L 0.63933 0.15925 C 0.64362 0.15763 0.64818 0.15694 0.65235 0.15486 C 0.65417 0.15416 0.65547 0.15185 0.65716 0.15069 C 0.65951 0.14907 0.66198 0.14791 0.66433 0.14652 C 0.66719 0.14143 0.67032 0.13518 0.67383 0.13171 C 0.67644 0.12893 0.67943 0.12777 0.68216 0.12523 C 0.68347 0.12407 0.68438 0.12199 0.68568 0.12106 C 0.68802 0.11921 0.69284 0.11689 0.69284 0.11689 L 0.69284 0.11689 C 0.69688 0.11041 0.70052 0.10347 0.70482 0.09768 C 0.70573 0.09629 0.70729 0.09675 0.70834 0.0956 C 0.72422 0.0787 0.7099 0.08981 0.72266 0.08078 C 0.72383 0.0787 0.72487 0.07638 0.72618 0.07453 C 0.73607 0.05949 0.72722 0.075 0.73334 0.06388 L 0.73334 0.06388 C 0.73854 0.05462 0.74506 0.04745 0.74883 0.03634 C 0.75 0.03287 0.75131 0.02939 0.75235 0.02569 C 0.753 0.02384 0.75274 0.02106 0.75365 0.01944 C 0.75677 0.01365 0.7599 0.00648 0.76433 0.00462 C 0.76966 0.00231 0.76797 0.00462 0.77032 0.00046 L 0.77032 0.00046 L 0.80482 -0.08635 L 0.81198 -0.13727 L 0.80951 -0.19653 L 0.79649 -0.29584 L 0.77735 -0.3426 L 0.75482 -0.38473 L 0.72032 -0.42917 L 0.67982 -0.47362 L 0.63334 -0.51389 L 0.58815 -0.54352 C 0.58451 -0.54491 0.58099 -0.54653 0.57748 -0.54769 C 0.575 -0.54862 0.57266 -0.54908 0.57032 -0.55 C 0.56823 -0.55047 0.56628 -0.55139 0.56433 -0.55209 C 0.56276 -0.55417 0.56146 -0.55718 0.55951 -0.55834 C 0.55651 -0.56019 0.55326 -0.55973 0.55 -0.56042 C 0.53203 -0.56551 0.56459 -0.56019 0.52618 -0.56482 C 0.52461 -0.56621 0.52305 -0.56737 0.52149 -0.56899 C 0.52019 -0.57014 0.51784 -0.57315 0.51784 -0.57315 L 0.51784 -0.57315 L 0.46784 -0.5838 L 0.41315 -0.59005 L 0.35248 -0.59213 L 0.29766 -0.5838 C 0.27201 -0.57963 0.2974 -0.58426 0.27032 -0.57732 C 0.23972 -0.56968 0.27487 -0.57987 0.25248 -0.57315 C 0.2474 -0.56644 0.24961 -0.5669 0.24649 -0.5669 L 0.24649 -0.5669 C 0.24128 -0.56482 0.2362 -0.5625 0.23099 -0.56042 C 0.22071 -0.55672 0.2 -0.55 0.2 -0.55 C 0.19805 -0.54862 0.19597 -0.54746 0.19414 -0.54561 C 0.19206 -0.54375 0.19037 -0.54075 0.18815 -0.53936 C 0.18594 -0.53797 0.18099 -0.53727 0.18099 -0.53727 L 0.18099 -0.53727 L 0.10964 -0.48843 L 0.04883 -0.43149 L -0.00703 -0.32338 L -0.02604 -0.20903 L -0.01536 -0.10973 L -0.00351 -0.04607 L 0.02748 0.01527 Z " pathEditMode="relative" ptsTypes="AAAAAAAAAAAAAAAAAAAAAAAAAAAAAAAAAAAAAAAAAAAAAAAAAAAAAAAAAAAAAAAAAAAAAAAAAAAAAAAAAAAAAAAAAAAAAAAAAAAAAAAAAAAAAAAAA">
                                      <p:cBhvr>
                                        <p:cTn id="18" dur="6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144 0.01435 C 0.13868 0.0669 0.37474 0.05532 0.48177 -0.02685 C 0.57383 -0.10764 0.67709 -0.13773 0.69154 -0.45093 C 0.66797 -0.70208 0.47774 -0.81134 0.36706 -0.85509 C 0.10183 -0.95625 -0.09127 -0.7831 -0.16836 -0.6963 C -0.32382 -0.44236 -0.22955 -0.27037 -0.22422 -0.26296 C -0.11718 -0.04699 -0.25143 -0.26458 -0.08854 -0.06412 C -0.07448 -0.04722 -0.02903 -0.03889 -0.01367 -0.02431 C 0.03295 0.02083 0.01719 -0.02315 0.05144 0.01435 Z " pathEditMode="relative" rAng="0" ptsTypes="AAAAAAAAA">
                                      <p:cBhvr>
                                        <p:cTn id="20" dur="7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63" y="-43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MSagheeer</dc:creator>
  <cp:lastModifiedBy>MSagheeer</cp:lastModifiedBy>
  <cp:revision>2</cp:revision>
  <dcterms:created xsi:type="dcterms:W3CDTF">2025-11-23T17:32:25Z</dcterms:created>
  <dcterms:modified xsi:type="dcterms:W3CDTF">2025-11-23T17:38:53Z</dcterms:modified>
</cp:coreProperties>
</file>

<file path=docProps/thumbnail.jpeg>
</file>